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1" r:id="rId8"/>
    <p:sldId id="264" r:id="rId9"/>
    <p:sldId id="263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130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EAAF62-C7B7-48C9-80DB-B13D4970A8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966F129-91A3-4E03-A298-CBD1D7E485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0FE74FA-AF78-4B26-B277-9D40F0473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C3943-CDF6-4B60-8194-853110E2498B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D937D08-FE2E-408F-BBF4-C356B3626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5B278D8-7715-420B-82E8-4CA0B5CDC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97FCB-86C9-4EBF-AF8D-300D243D1E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6972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A11B374-B17E-4CC6-91D4-F9A659F7E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12F8007-3C4C-4771-8338-396787C13E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6CF43A4-1225-451E-80BE-BF2AAFD21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C3943-CDF6-4B60-8194-853110E2498B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C375A61-7FB1-40F0-800B-8271CB5F2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4E6FEB7-901A-4A41-8477-20226F0EC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97FCB-86C9-4EBF-AF8D-300D243D1E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1074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48A63CF7-D913-4FC6-8A0D-106C79F022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92CF44D-92D6-4FA4-8204-308394914C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0D5734B-B945-4EEB-9230-50450F7C7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C3943-CDF6-4B60-8194-853110E2498B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F94D987-F993-42B5-91C7-09244E73B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C721D0C-F855-4AED-9397-F8A3C549D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97FCB-86C9-4EBF-AF8D-300D243D1E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8368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FD4328-DF88-4CAA-8260-C2393352B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E1F8CA7-ECA6-4C98-A727-8E02507ED9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0288550-2E17-4C9D-9005-FE0C1BBE8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C3943-CDF6-4B60-8194-853110E2498B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4BE3C8F-A5A0-4A94-A6F1-1B683D02D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207C69C-1E55-43BD-B9FC-2148ABDC2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97FCB-86C9-4EBF-AF8D-300D243D1E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2540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13402F-0347-4984-B6AF-57B306BA9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5653164-CC5D-4467-B893-3B66E96C12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22EB30E-9CA3-4196-A79F-60C09D73D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C3943-CDF6-4B60-8194-853110E2498B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C35010B-CD5F-48CB-BFBA-7A01985E5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AE29A8E-8833-4782-BB3E-F17A7F40D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97FCB-86C9-4EBF-AF8D-300D243D1E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1999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481EE4-7512-4D79-AAB2-8398B1250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FB2A28F-9B38-4F62-BAF9-1EA959450D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89A10BB-96E7-499B-95BC-3289116456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7302ECF-5693-4F50-A4CA-8F14189A3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C3943-CDF6-4B60-8194-853110E2498B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7FE2048-F974-4727-89E9-B6CFD1F3E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59A12A4-4557-45AB-BF3E-23E1F1DFC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97FCB-86C9-4EBF-AF8D-300D243D1E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5790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97BF81-30B8-4381-BBAB-C02C11D4E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C870246-8535-4257-8490-583FD02733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6411045-31DF-4FBF-8C7F-50D4FA188A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F81A13E-B42D-4F97-B820-E0D9C227A8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A54A69FD-2292-43C0-906A-98F3240F86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6B18BAB-A521-4728-A3A4-39F42F59C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C3943-CDF6-4B60-8194-853110E2498B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F7558BA8-6B39-4852-8DB4-4554BAC93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A48CB9C2-7A93-4316-8BE3-36575D30A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97FCB-86C9-4EBF-AF8D-300D243D1E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489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288951-D308-4F72-8D8A-00ECB565E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2E65C35-8D54-46C7-B849-DF50CE7A5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C3943-CDF6-4B60-8194-853110E2498B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923FB9A-BDC1-402D-88FE-6F81689EE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1F70452-39B1-426B-A4F8-2F63ECAD4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97FCB-86C9-4EBF-AF8D-300D243D1E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3317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8A79EBB-9E22-4D7F-AA23-6C352FB79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C3943-CDF6-4B60-8194-853110E2498B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47924CA-8982-4A10-822A-0E411B35D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8851B3D-F47D-4B06-841B-828045030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97FCB-86C9-4EBF-AF8D-300D243D1E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8291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21990DE-90C2-4107-804B-0598B3E67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EC82A3C-8E08-45C9-8A6B-7B809B39A7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2B607FF-439D-4302-B33A-34CEF5367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EE911CB-A7AD-48B4-BEF6-05478F7A3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C3943-CDF6-4B60-8194-853110E2498B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2DAE3F4-6A76-43D6-A66E-C3BD74B98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899610A-D957-4EDD-869E-237CC498A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97FCB-86C9-4EBF-AF8D-300D243D1E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5452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A974F86-2CA9-468B-B667-426E18A20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BCDAD9C-330F-405C-BDEF-5CA06D4C41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01917D7-A281-4F77-AA2F-3512B75FE7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9D69649-49A2-4B6A-AAAF-9A94B31A9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C3943-CDF6-4B60-8194-853110E2498B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67901F9-030F-4B9A-B416-689CB41BE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E42A95B-22EC-4DF7-943B-60EFF2D01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97FCB-86C9-4EBF-AF8D-300D243D1E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4511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86E12CC-0EC5-491C-B774-6D9E4B0F6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387C116-2394-429F-BC50-7B64B81E28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7998E45-466F-4922-A3EF-0D1632AA45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4C3943-CDF6-4B60-8194-853110E2498B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27CE201-1534-4845-B6DC-07D7B18670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A7CCC33-597E-4415-9A44-C6CF234DEC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697FCB-86C9-4EBF-AF8D-300D243D1E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3183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kVert">
          <a:fgClr>
            <a:schemeClr val="accent2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086337F-12A3-4866-A80A-79F7E550BD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35413"/>
            <a:ext cx="9144000" cy="1772815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Courgette and cheese </a:t>
            </a:r>
            <a:r>
              <a:rPr lang="en-GB" b="1" i="1" dirty="0" err="1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croquetas</a:t>
            </a:r>
            <a:endParaRPr lang="en-GB" b="1" i="1" dirty="0">
              <a:solidFill>
                <a:schemeClr val="accent6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5CD1DAC-4F28-499E-ACA1-EEC25C3D69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105927"/>
            <a:ext cx="9144000" cy="1655762"/>
          </a:xfrm>
        </p:spPr>
        <p:txBody>
          <a:bodyPr>
            <a:normAutofit/>
          </a:bodyPr>
          <a:lstStyle/>
          <a:p>
            <a:r>
              <a:rPr lang="en-GB" sz="4800" b="1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with tomato bread</a:t>
            </a:r>
          </a:p>
        </p:txBody>
      </p:sp>
    </p:spTree>
    <p:extLst>
      <p:ext uri="{BB962C8B-B14F-4D97-AF65-F5344CB8AC3E}">
        <p14:creationId xmlns:p14="http://schemas.microsoft.com/office/powerpoint/2010/main" val="31255764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DDB7E12-B874-4D94-9801-6D44C9DC7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400" b="1" dirty="0">
                <a:latin typeface="+mn-lt"/>
              </a:rPr>
              <a:t>And presto!</a:t>
            </a:r>
            <a:br>
              <a:rPr lang="es-ES" sz="2400" b="1" dirty="0">
                <a:latin typeface="+mn-lt"/>
              </a:rPr>
            </a:br>
            <a:r>
              <a:rPr lang="es-ES" sz="2400" dirty="0">
                <a:latin typeface="+mn-lt"/>
              </a:rPr>
              <a:t>You can </a:t>
            </a:r>
            <a:r>
              <a:rPr lang="es-ES" sz="2400" dirty="0" err="1">
                <a:latin typeface="+mn-lt"/>
              </a:rPr>
              <a:t>either</a:t>
            </a:r>
            <a:r>
              <a:rPr lang="es-ES" sz="2400" dirty="0">
                <a:latin typeface="+mn-lt"/>
              </a:rPr>
              <a:t> </a:t>
            </a:r>
            <a:r>
              <a:rPr lang="es-ES" sz="2400" dirty="0" err="1">
                <a:latin typeface="+mn-lt"/>
              </a:rPr>
              <a:t>eat</a:t>
            </a:r>
            <a:r>
              <a:rPr lang="es-ES" sz="2400" dirty="0">
                <a:latin typeface="+mn-lt"/>
              </a:rPr>
              <a:t> </a:t>
            </a:r>
            <a:r>
              <a:rPr lang="es-ES" sz="2400" dirty="0" err="1">
                <a:latin typeface="+mn-lt"/>
              </a:rPr>
              <a:t>them</a:t>
            </a:r>
            <a:r>
              <a:rPr lang="es-ES" sz="2400" dirty="0">
                <a:latin typeface="+mn-lt"/>
              </a:rPr>
              <a:t> with </a:t>
            </a:r>
            <a:r>
              <a:rPr lang="es-ES" sz="2400" dirty="0" err="1">
                <a:latin typeface="+mn-lt"/>
              </a:rPr>
              <a:t>tomato</a:t>
            </a:r>
            <a:r>
              <a:rPr lang="es-ES" sz="2400" dirty="0">
                <a:latin typeface="+mn-lt"/>
              </a:rPr>
              <a:t> bread or </a:t>
            </a:r>
            <a:r>
              <a:rPr lang="es-ES" sz="2400" dirty="0" err="1">
                <a:latin typeface="+mn-lt"/>
              </a:rPr>
              <a:t>dip</a:t>
            </a:r>
            <a:r>
              <a:rPr lang="es-ES" sz="2400" dirty="0">
                <a:latin typeface="+mn-lt"/>
              </a:rPr>
              <a:t> </a:t>
            </a:r>
            <a:r>
              <a:rPr lang="es-ES" sz="2400" dirty="0" err="1">
                <a:latin typeface="+mn-lt"/>
              </a:rPr>
              <a:t>them</a:t>
            </a:r>
            <a:r>
              <a:rPr lang="es-ES" sz="2400" dirty="0">
                <a:latin typeface="+mn-lt"/>
              </a:rPr>
              <a:t> into </a:t>
            </a:r>
            <a:r>
              <a:rPr lang="es-ES" sz="2400" dirty="0" err="1">
                <a:latin typeface="+mn-lt"/>
              </a:rPr>
              <a:t>tomato</a:t>
            </a:r>
            <a:r>
              <a:rPr lang="es-ES" sz="2400" dirty="0">
                <a:latin typeface="+mn-lt"/>
              </a:rPr>
              <a:t> sauce. </a:t>
            </a:r>
            <a:br>
              <a:rPr lang="es-ES" sz="2400" dirty="0">
                <a:latin typeface="+mn-lt"/>
              </a:rPr>
            </a:br>
            <a:r>
              <a:rPr lang="es-ES" sz="2400" dirty="0">
                <a:latin typeface="+mn-lt"/>
              </a:rPr>
              <a:t>I hope you </a:t>
            </a:r>
            <a:r>
              <a:rPr lang="es-ES" sz="2400" dirty="0" err="1">
                <a:latin typeface="+mn-lt"/>
              </a:rPr>
              <a:t>enjoy</a:t>
            </a:r>
            <a:r>
              <a:rPr lang="es-ES" sz="2400" dirty="0">
                <a:latin typeface="+mn-lt"/>
              </a:rPr>
              <a:t> </a:t>
            </a:r>
            <a:r>
              <a:rPr lang="es-ES" sz="2400" dirty="0" err="1">
                <a:latin typeface="+mn-lt"/>
              </a:rPr>
              <a:t>it!</a:t>
            </a:r>
            <a:endParaRPr lang="en-GB" sz="2400" dirty="0">
              <a:latin typeface="+mn-lt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820E5039-E009-4F26-8B26-6522B4BF537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10955" y="2385146"/>
            <a:ext cx="4352925" cy="3264693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xmlns="" id="{69DEEC53-3C3F-4549-9E19-B1CDD9E8302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972" y="1841030"/>
            <a:ext cx="3264693" cy="2523137"/>
          </a:xfrm>
        </p:spPr>
      </p:pic>
    </p:spTree>
    <p:extLst>
      <p:ext uri="{BB962C8B-B14F-4D97-AF65-F5344CB8AC3E}">
        <p14:creationId xmlns:p14="http://schemas.microsoft.com/office/powerpoint/2010/main" val="7740049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B20CCF-DE4B-48EA-BE40-B60153E31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Inspiration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5CF5ABD-55A1-4E94-88F5-C8A81A66BA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6700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sz="2400" i="1" dirty="0" err="1"/>
              <a:t>Croquetas</a:t>
            </a:r>
            <a:r>
              <a:rPr lang="en-GB" sz="2400" dirty="0"/>
              <a:t> is a very popular dish in Spain, where my mummy is from. People love them so much that they even celebrate World </a:t>
            </a:r>
            <a:r>
              <a:rPr lang="en-GB" sz="2400" dirty="0" err="1"/>
              <a:t>Croquetas</a:t>
            </a:r>
            <a:r>
              <a:rPr lang="en-GB" sz="2400" dirty="0"/>
              <a:t> Day on 16</a:t>
            </a:r>
            <a:r>
              <a:rPr lang="en-GB" sz="2400" baseline="30000" dirty="0"/>
              <a:t>th</a:t>
            </a:r>
            <a:r>
              <a:rPr lang="en-GB" sz="2400" dirty="0"/>
              <a:t> of January!</a:t>
            </a:r>
          </a:p>
          <a:p>
            <a:pPr marL="0" indent="0" algn="just">
              <a:buNone/>
            </a:pPr>
            <a:r>
              <a:rPr lang="en-GB" sz="2400" dirty="0"/>
              <a:t>I have been eating them since I was a little girl. I love them because you can make any flavour —courgette, chicken, ham, mushroom, spinach— just add your choice of ingredient to the bechamel sauce! I usually eat the meat version but thanks to this competition I discovered that courgettes are very yummy (and have lots of vitamin C!).</a:t>
            </a:r>
          </a:p>
          <a:p>
            <a:pPr marL="0" indent="0" algn="just">
              <a:buNone/>
            </a:pPr>
            <a:r>
              <a:rPr lang="en-GB" sz="2400" i="1" dirty="0"/>
              <a:t>Pa </a:t>
            </a:r>
            <a:r>
              <a:rPr lang="en-GB" sz="2400" i="1" dirty="0" err="1"/>
              <a:t>amb</a:t>
            </a:r>
            <a:r>
              <a:rPr lang="en-GB" sz="2400" i="1" dirty="0"/>
              <a:t> </a:t>
            </a:r>
            <a:r>
              <a:rPr lang="en-GB" sz="2400" i="1" dirty="0" err="1"/>
              <a:t>tomaquet</a:t>
            </a:r>
            <a:r>
              <a:rPr lang="en-GB" sz="2400" i="1" dirty="0"/>
              <a:t> </a:t>
            </a:r>
            <a:r>
              <a:rPr lang="en-GB" sz="2400" dirty="0"/>
              <a:t>or Catalan tomato bread is my favourite! It is so much fun to make —squeezing the tomatoes and rubbing them into the bread. </a:t>
            </a:r>
          </a:p>
          <a:p>
            <a:pPr marL="0" indent="0" algn="just">
              <a:buNone/>
            </a:pPr>
            <a:r>
              <a:rPr lang="en-GB" sz="2400" dirty="0"/>
              <a:t>This dish reminds me of my grandma and hot summers by the beach with my family and friends.</a:t>
            </a:r>
          </a:p>
        </p:txBody>
      </p:sp>
    </p:spTree>
    <p:extLst>
      <p:ext uri="{BB962C8B-B14F-4D97-AF65-F5344CB8AC3E}">
        <p14:creationId xmlns:p14="http://schemas.microsoft.com/office/powerpoint/2010/main" val="1545260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7AC284-733F-466D-9DF3-3E46DDA79F1F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Ingredients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7A1DF54-989D-4550-9B60-58D1FD8167B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i="1" dirty="0">
                <a:solidFill>
                  <a:srgbClr val="FF0000"/>
                </a:solidFill>
              </a:rPr>
              <a:t>For the </a:t>
            </a:r>
            <a:r>
              <a:rPr lang="en-GB" i="1" dirty="0" err="1">
                <a:solidFill>
                  <a:srgbClr val="FF0000"/>
                </a:solidFill>
              </a:rPr>
              <a:t>croquetas</a:t>
            </a:r>
            <a:r>
              <a:rPr lang="en-GB" i="1" dirty="0">
                <a:solidFill>
                  <a:srgbClr val="FF0000"/>
                </a:solidFill>
              </a:rPr>
              <a:t> filling</a:t>
            </a:r>
          </a:p>
          <a:p>
            <a:r>
              <a:rPr lang="en-GB" dirty="0"/>
              <a:t>1 courgette (250 gr. approx.)</a:t>
            </a:r>
          </a:p>
          <a:p>
            <a:r>
              <a:rPr lang="en-GB" dirty="0"/>
              <a:t>1 medium onion</a:t>
            </a:r>
          </a:p>
          <a:p>
            <a:r>
              <a:rPr lang="en-GB" dirty="0"/>
              <a:t>Grated cheese (80 gr.)</a:t>
            </a:r>
          </a:p>
          <a:p>
            <a:r>
              <a:rPr lang="en-GB" dirty="0"/>
              <a:t>Bechamel sauce (thick consistency)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sz="2400" dirty="0"/>
              <a:t>1 ½ tbs butter</a:t>
            </a:r>
          </a:p>
          <a:p>
            <a:pPr marL="0" indent="0">
              <a:buNone/>
            </a:pPr>
            <a:r>
              <a:rPr lang="en-GB" sz="2400" dirty="0"/>
              <a:t>	1 ½ tbs flour</a:t>
            </a:r>
          </a:p>
          <a:p>
            <a:pPr marL="0" indent="0">
              <a:buNone/>
            </a:pPr>
            <a:r>
              <a:rPr lang="en-GB" sz="2400" dirty="0"/>
              <a:t>	1 cup warm milk</a:t>
            </a:r>
          </a:p>
          <a:p>
            <a:pPr marL="0" indent="0">
              <a:buNone/>
            </a:pPr>
            <a:r>
              <a:rPr lang="en-GB" sz="2400" dirty="0"/>
              <a:t>	Nutmeg and salt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A8D1F8C-2358-42D9-8350-FBFEB83A26E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i="1" dirty="0">
                <a:solidFill>
                  <a:srgbClr val="FF0000"/>
                </a:solidFill>
              </a:rPr>
              <a:t>For the breading</a:t>
            </a:r>
          </a:p>
          <a:p>
            <a:r>
              <a:rPr lang="en-GB" dirty="0"/>
              <a:t>Flour, egg and breadcrumbs.</a:t>
            </a:r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r>
              <a:rPr lang="en-GB" i="1" dirty="0">
                <a:solidFill>
                  <a:srgbClr val="FF0000"/>
                </a:solidFill>
              </a:rPr>
              <a:t>For the tomato bread</a:t>
            </a:r>
          </a:p>
          <a:p>
            <a:r>
              <a:rPr lang="en-GB" dirty="0"/>
              <a:t>Bread, ripe tomatoes, olive oil and salt. </a:t>
            </a:r>
          </a:p>
        </p:txBody>
      </p:sp>
    </p:spTree>
    <p:extLst>
      <p:ext uri="{BB962C8B-B14F-4D97-AF65-F5344CB8AC3E}">
        <p14:creationId xmlns:p14="http://schemas.microsoft.com/office/powerpoint/2010/main" val="14673135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7A37016-1348-49A2-B0B8-EE3C28BE8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Instructions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CA0079-BC1E-4252-A0EC-C635A5B6DC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2000" b="0" dirty="0"/>
              <a:t>Mince the onion and fry it until </a:t>
            </a:r>
            <a:r>
              <a:rPr lang="es-ES" sz="2000" b="0" dirty="0" err="1"/>
              <a:t>golden</a:t>
            </a:r>
            <a:r>
              <a:rPr lang="es-ES" sz="2000" b="0" dirty="0"/>
              <a:t> </a:t>
            </a:r>
            <a:r>
              <a:rPr lang="en-GB" sz="2000" b="0" dirty="0"/>
              <a:t>brown</a:t>
            </a:r>
            <a:r>
              <a:rPr lang="es-ES" sz="2000" b="0" dirty="0"/>
              <a:t>.</a:t>
            </a:r>
            <a:endParaRPr lang="en-GB" sz="2000" b="0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xmlns="" id="{59860DE5-E572-485A-BABF-7E9A7BA3ECC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387" y="2505075"/>
            <a:ext cx="3684588" cy="3684588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8720B2E-C103-4F71-BC1D-C5D06CEAA8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4427" y="1690688"/>
            <a:ext cx="5183188" cy="823912"/>
          </a:xfrm>
        </p:spPr>
        <p:txBody>
          <a:bodyPr>
            <a:noAutofit/>
          </a:bodyPr>
          <a:lstStyle/>
          <a:p>
            <a:pPr algn="just"/>
            <a:r>
              <a:rPr lang="en-US" sz="2000" b="0" dirty="0"/>
              <a:t>Slice the </a:t>
            </a:r>
            <a:r>
              <a:rPr lang="en-US" sz="2000" b="0" dirty="0" err="1"/>
              <a:t>courgettes</a:t>
            </a:r>
            <a:r>
              <a:rPr lang="en-US" sz="2000" b="0" dirty="0"/>
              <a:t> and cut them into small dices. Pour in the pan with the onions and fry until soft.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xmlns="" id="{9D237651-79E3-4A85-88A2-94A2D470CBA3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500" y="2505075"/>
            <a:ext cx="3684588" cy="3684588"/>
          </a:xfrm>
        </p:spPr>
      </p:pic>
    </p:spTree>
    <p:extLst>
      <p:ext uri="{BB962C8B-B14F-4D97-AF65-F5344CB8AC3E}">
        <p14:creationId xmlns:p14="http://schemas.microsoft.com/office/powerpoint/2010/main" val="19793037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681003E-3FB8-4BD5-8E4C-67D7E7167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800" b="1" dirty="0">
                <a:latin typeface="+mn-lt"/>
              </a:rPr>
              <a:t>Prepare the bechamel:</a:t>
            </a:r>
            <a:endParaRPr lang="en-GB" sz="2800" b="1" dirty="0">
              <a:latin typeface="+mn-lt"/>
            </a:endParaRP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xmlns="" id="{986EB05D-080F-4749-A5E0-9B9BFEC06F3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0" b="10520"/>
          <a:stretch>
            <a:fillRect/>
          </a:stretch>
        </p:blipFill>
        <p:spPr>
          <a:xfrm>
            <a:off x="5180012" y="699797"/>
            <a:ext cx="6172200" cy="4881336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AF4D692-D72F-46EF-825C-5EF18F571AE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342900" indent="-342900" algn="just">
              <a:buAutoNum type="arabicPeriod"/>
            </a:pPr>
            <a:r>
              <a:rPr lang="en-GB" sz="1800" dirty="0"/>
              <a:t>Melt the butter in a small pan.</a:t>
            </a:r>
          </a:p>
          <a:p>
            <a:pPr marL="342900" indent="-342900" algn="just">
              <a:buAutoNum type="arabicPeriod"/>
            </a:pPr>
            <a:r>
              <a:rPr lang="en-GB" sz="1800" dirty="0"/>
              <a:t>Pour the flour and whisk together.</a:t>
            </a:r>
          </a:p>
          <a:p>
            <a:pPr marL="342900" indent="-342900" algn="just">
              <a:buAutoNum type="arabicPeriod"/>
            </a:pPr>
            <a:r>
              <a:rPr lang="en-GB" sz="1800" dirty="0"/>
              <a:t>When they are mixed well, pour some of the warm milk and whisk well until mixed.</a:t>
            </a:r>
          </a:p>
          <a:p>
            <a:pPr marL="342900" indent="-342900" algn="just">
              <a:buAutoNum type="arabicPeriod"/>
            </a:pPr>
            <a:r>
              <a:rPr lang="en-GB" sz="1800" dirty="0"/>
              <a:t>Keep adding milk and mixing until you get the right thickness.</a:t>
            </a:r>
          </a:p>
          <a:p>
            <a:pPr marL="342900" indent="-342900" algn="just">
              <a:buAutoNum type="arabicPeriod"/>
            </a:pPr>
            <a:r>
              <a:rPr lang="en-GB" sz="1800" dirty="0"/>
              <a:t>Add nutmeg and salt to taste.</a:t>
            </a:r>
          </a:p>
        </p:txBody>
      </p:sp>
    </p:spTree>
    <p:extLst>
      <p:ext uri="{BB962C8B-B14F-4D97-AF65-F5344CB8AC3E}">
        <p14:creationId xmlns:p14="http://schemas.microsoft.com/office/powerpoint/2010/main" val="3086694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5B452E-7FEB-4C32-A56F-297D4484C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b="1" dirty="0">
                <a:latin typeface="+mn-lt"/>
              </a:rPr>
              <a:t>Prepare the filling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xmlns="" id="{B5223A2C-8449-4517-8781-D7B1AA1A21F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0" b="10520"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0DAE467-6270-4FE7-8CBE-01D93F0E3DE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just"/>
            <a:r>
              <a:rPr lang="en-GB" sz="2000" dirty="0"/>
              <a:t>1. When the courgettes are soft pour in the bechamel sauce, mix well and place in a dish. </a:t>
            </a:r>
          </a:p>
          <a:p>
            <a:pPr algn="just"/>
            <a:r>
              <a:rPr lang="en-GB" sz="2000" dirty="0"/>
              <a:t>2.   Cool in the fridge overnight. If you need to cook them immediately you can put them in the freezer for a couple of hours.</a:t>
            </a:r>
          </a:p>
        </p:txBody>
      </p:sp>
    </p:spTree>
    <p:extLst>
      <p:ext uri="{BB962C8B-B14F-4D97-AF65-F5344CB8AC3E}">
        <p14:creationId xmlns:p14="http://schemas.microsoft.com/office/powerpoint/2010/main" val="29574476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CA4725-2E61-4E25-8E6C-6D4A4ECB7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b="1" dirty="0">
                <a:latin typeface="+mn-lt"/>
              </a:rPr>
              <a:t>Shape and bread the </a:t>
            </a:r>
            <a:r>
              <a:rPr lang="en-GB" sz="2800" b="1" i="1" dirty="0" err="1">
                <a:latin typeface="+mn-lt"/>
              </a:rPr>
              <a:t>croquetas</a:t>
            </a:r>
            <a:r>
              <a:rPr lang="en-GB" sz="2800" b="1" dirty="0">
                <a:latin typeface="+mn-lt"/>
              </a:rPr>
              <a:t>: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xmlns="" id="{2C833166-21C5-48EE-88D2-F448BCE8741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0" b="10520"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23A629B-FB8D-4491-96ED-6F258DEB4E0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342900" indent="-342900">
              <a:buAutoNum type="arabicPeriod"/>
            </a:pPr>
            <a:r>
              <a:rPr lang="en-GB" sz="1800" dirty="0"/>
              <a:t>Dust your hands with flour and with the help of a teaspoon, get a small portion of the filling. Shape the </a:t>
            </a:r>
            <a:r>
              <a:rPr lang="en-GB" sz="1800" i="1" dirty="0" err="1"/>
              <a:t>croqueta</a:t>
            </a:r>
            <a:r>
              <a:rPr lang="en-GB" sz="1800" dirty="0"/>
              <a:t> with your hands.</a:t>
            </a:r>
          </a:p>
          <a:p>
            <a:pPr marL="342900" indent="-342900">
              <a:buAutoNum type="arabicPeriod"/>
            </a:pPr>
            <a:r>
              <a:rPr lang="en-GB" sz="1800" dirty="0"/>
              <a:t>Whisk an egg and roll the </a:t>
            </a:r>
            <a:r>
              <a:rPr lang="en-GB" sz="1800" i="1" dirty="0" err="1"/>
              <a:t>croqueta</a:t>
            </a:r>
            <a:r>
              <a:rPr lang="en-GB" sz="1800" dirty="0"/>
              <a:t> in.</a:t>
            </a:r>
          </a:p>
          <a:p>
            <a:pPr marL="342900" indent="-342900">
              <a:buAutoNum type="arabicPeriod"/>
            </a:pPr>
            <a:r>
              <a:rPr lang="en-GB" sz="1800" dirty="0"/>
              <a:t>Sprinkle with breadcrumbs.</a:t>
            </a:r>
          </a:p>
        </p:txBody>
      </p:sp>
    </p:spTree>
    <p:extLst>
      <p:ext uri="{BB962C8B-B14F-4D97-AF65-F5344CB8AC3E}">
        <p14:creationId xmlns:p14="http://schemas.microsoft.com/office/powerpoint/2010/main" val="10815893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368C8E9-7D1B-4856-B832-7D1F3CEAA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>
                <a:latin typeface="+mn-lt"/>
              </a:rPr>
              <a:t>Now you can either fry them in olive oil (make sure oil is hot) or bake them in the oven at 180° for 20 min or until golden.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AB37447A-B5D7-43FD-8892-0F92F9F85D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331" y="1825625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32505314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F32E07C-40BA-4D91-B6AD-5898453F1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800" b="1" dirty="0">
                <a:latin typeface="+mn-lt"/>
              </a:rPr>
              <a:t>For the </a:t>
            </a:r>
            <a:r>
              <a:rPr lang="es-ES" sz="2800" b="1" dirty="0" err="1">
                <a:latin typeface="+mn-lt"/>
              </a:rPr>
              <a:t>tomato</a:t>
            </a:r>
            <a:r>
              <a:rPr lang="es-ES" sz="2800" b="1" dirty="0">
                <a:latin typeface="+mn-lt"/>
              </a:rPr>
              <a:t> bread:</a:t>
            </a:r>
            <a:endParaRPr lang="en-GB" sz="2800" b="1" dirty="0">
              <a:latin typeface="+mn-lt"/>
            </a:endParaRP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xmlns="" id="{69C0941F-A26E-460C-8B2C-F565A0E883E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0" b="49638"/>
          <a:stretch/>
        </p:blipFill>
        <p:spPr>
          <a:xfrm>
            <a:off x="5253526" y="2057400"/>
            <a:ext cx="6172200" cy="245916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601536D-2B3F-47B1-9C4D-762E7E576B0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342900" indent="-342900">
              <a:buAutoNum type="arabicPeriod"/>
            </a:pPr>
            <a:r>
              <a:rPr lang="en-GB" sz="2000" dirty="0"/>
              <a:t>Cut a loaf of bread into chunks and then into halves.</a:t>
            </a:r>
          </a:p>
          <a:p>
            <a:pPr marL="342900" indent="-342900">
              <a:buAutoNum type="arabicPeriod"/>
            </a:pPr>
            <a:r>
              <a:rPr lang="en-GB" sz="2000" dirty="0"/>
              <a:t>Cut a few ripe tomatoes into halves.</a:t>
            </a:r>
          </a:p>
          <a:p>
            <a:pPr marL="342900" indent="-342900">
              <a:buAutoNum type="arabicPeriod"/>
            </a:pPr>
            <a:r>
              <a:rPr lang="en-GB" sz="2000" dirty="0"/>
              <a:t>Rub the tomato into the bread while squeezing it.</a:t>
            </a:r>
          </a:p>
          <a:p>
            <a:pPr marL="342900" indent="-342900">
              <a:buAutoNum type="arabicPeriod"/>
            </a:pPr>
            <a:r>
              <a:rPr lang="en-GB" sz="2000" dirty="0"/>
              <a:t>Sprinkle with some olive oil and salt (and enjoy a cheeky one!).</a:t>
            </a:r>
          </a:p>
        </p:txBody>
      </p:sp>
    </p:spTree>
    <p:extLst>
      <p:ext uri="{BB962C8B-B14F-4D97-AF65-F5344CB8AC3E}">
        <p14:creationId xmlns:p14="http://schemas.microsoft.com/office/powerpoint/2010/main" val="12359098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480</Words>
  <Application>Microsoft Office PowerPoint</Application>
  <PresentationFormat>Widescreen</PresentationFormat>
  <Paragraphs>46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Arial Rounded MT Bold</vt:lpstr>
      <vt:lpstr>Calibri</vt:lpstr>
      <vt:lpstr>Calibri Light</vt:lpstr>
      <vt:lpstr>Office Theme</vt:lpstr>
      <vt:lpstr>Courgette and cheese croquetas</vt:lpstr>
      <vt:lpstr>Inspiration</vt:lpstr>
      <vt:lpstr>Ingredients</vt:lpstr>
      <vt:lpstr>Instructions</vt:lpstr>
      <vt:lpstr>Prepare the bechamel:</vt:lpstr>
      <vt:lpstr>Prepare the filling</vt:lpstr>
      <vt:lpstr>Shape and bread the croquetas:</vt:lpstr>
      <vt:lpstr>Now you can either fry them in olive oil (make sure oil is hot) or bake them in the oven at 180° for 20 min or until golden.</vt:lpstr>
      <vt:lpstr>For the tomato bread:</vt:lpstr>
      <vt:lpstr>And presto! You can either eat them with tomato bread or dip them into tomato sauce.  I hope you enjoy it!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Courgette and cheese Croquetes with Catalan tomato bread</dc:title>
  <dc:creator>Maria Jornet Escuer</dc:creator>
  <cp:lastModifiedBy>Hayley Gorman</cp:lastModifiedBy>
  <cp:revision>20</cp:revision>
  <dcterms:created xsi:type="dcterms:W3CDTF">2021-02-03T19:35:10Z</dcterms:created>
  <dcterms:modified xsi:type="dcterms:W3CDTF">2021-02-07T20:05:41Z</dcterms:modified>
</cp:coreProperties>
</file>