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F4"/>
    <a:srgbClr val="640000"/>
    <a:srgbClr val="00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iPVxT7Bgg" TargetMode="Externa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C000"/>
                </a:solidFill>
              </a:rPr>
              <a:t>H</a:t>
            </a:r>
            <a:r>
              <a:rPr lang="en-GB" dirty="0" smtClean="0">
                <a:solidFill>
                  <a:srgbClr val="FFFF00"/>
                </a:solidFill>
              </a:rPr>
              <a:t>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W</a:t>
            </a:r>
            <a:r>
              <a:rPr lang="en-GB" dirty="0" smtClean="0">
                <a:solidFill>
                  <a:srgbClr val="0070C0"/>
                </a:solidFill>
              </a:rPr>
              <a:t>O</a:t>
            </a:r>
            <a:r>
              <a:rPr lang="en-GB" dirty="0" smtClean="0">
                <a:solidFill>
                  <a:srgbClr val="7030A0"/>
                </a:solidFill>
              </a:rPr>
              <a:t>R</a:t>
            </a:r>
            <a:r>
              <a:rPr lang="en-GB" dirty="0" smtClean="0">
                <a:solidFill>
                  <a:srgbClr val="FF65F4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O</a:t>
            </a:r>
            <a:r>
              <a:rPr lang="en-GB" dirty="0" smtClean="0">
                <a:solidFill>
                  <a:srgbClr val="FFFF00"/>
                </a:solidFill>
              </a:rPr>
              <a:t>F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7030A0"/>
                </a:solidFill>
              </a:rPr>
              <a:t>I</a:t>
            </a:r>
            <a:r>
              <a:rPr lang="en-GB" dirty="0" smtClean="0">
                <a:solidFill>
                  <a:srgbClr val="FF65F4"/>
                </a:solidFill>
              </a:rPr>
              <a:t>M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everything from </a:t>
            </a:r>
            <a:r>
              <a:rPr lang="en-GB" dirty="0" err="1" smtClean="0">
                <a:solidFill>
                  <a:schemeClr val="accent6"/>
                </a:solidFill>
              </a:rPr>
              <a:t>astro</a:t>
            </a:r>
            <a:r>
              <a:rPr lang="en-GB" dirty="0" smtClean="0">
                <a:solidFill>
                  <a:schemeClr val="accent6"/>
                </a:solidFill>
              </a:rPr>
              <a:t> boy to my hero academia will be covered. Leaving you an anime/manga genius</a:t>
            </a:r>
          </a:p>
        </p:txBody>
      </p:sp>
    </p:spTree>
    <p:extLst>
      <p:ext uri="{BB962C8B-B14F-4D97-AF65-F5344CB8AC3E}">
        <p14:creationId xmlns:p14="http://schemas.microsoft.com/office/powerpoint/2010/main" val="2248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Naruto: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Fact file 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767755"/>
            <a:ext cx="6034087" cy="45255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This character features in the anime ‘Naruto’ and all of it’s stories </a:t>
            </a:r>
          </a:p>
          <a:p>
            <a:r>
              <a:rPr lang="en-GB" dirty="0" smtClean="0"/>
              <a:t>This series has sold over 235 million copies worldwide.</a:t>
            </a:r>
          </a:p>
          <a:p>
            <a:r>
              <a:rPr lang="en-GB" dirty="0" smtClean="0"/>
              <a:t>Double wow!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0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NEXT DRUM ROLL PLEASE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19" y="1749425"/>
            <a:ext cx="4829175" cy="2562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……………………………………..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MY HERO ACADEMIA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11" y="685800"/>
            <a:ext cx="4561191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THIS IS MY FAVORITE ANIME!! </a:t>
            </a:r>
          </a:p>
          <a:p>
            <a:r>
              <a:rPr lang="en-GB" dirty="0" smtClean="0"/>
              <a:t>This story is about a world filled with superpowers . And a boy called </a:t>
            </a:r>
            <a:r>
              <a:rPr lang="en-GB" dirty="0" err="1" smtClean="0"/>
              <a:t>izuku</a:t>
            </a:r>
            <a:r>
              <a:rPr lang="en-GB" dirty="0" smtClean="0"/>
              <a:t> </a:t>
            </a:r>
            <a:r>
              <a:rPr lang="en-GB" dirty="0" err="1" smtClean="0"/>
              <a:t>midoriya</a:t>
            </a:r>
            <a:r>
              <a:rPr lang="en-GB" dirty="0" smtClean="0"/>
              <a:t> who looks up to heroes but sadly doesn’t have a power.</a:t>
            </a:r>
          </a:p>
          <a:p>
            <a:r>
              <a:rPr lang="en-GB" dirty="0" smtClean="0"/>
              <a:t>Until….</a:t>
            </a:r>
          </a:p>
        </p:txBody>
      </p:sp>
    </p:spTree>
    <p:extLst>
      <p:ext uri="{BB962C8B-B14F-4D97-AF65-F5344CB8AC3E}">
        <p14:creationId xmlns:p14="http://schemas.microsoft.com/office/powerpoint/2010/main" val="424030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might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1" y="773112"/>
            <a:ext cx="4514850" cy="4514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no.1 hero, </a:t>
            </a:r>
            <a:r>
              <a:rPr lang="en-GB" dirty="0" err="1" smtClean="0"/>
              <a:t>izuku’s</a:t>
            </a:r>
            <a:r>
              <a:rPr lang="en-GB" dirty="0" smtClean="0"/>
              <a:t> all time </a:t>
            </a:r>
            <a:r>
              <a:rPr lang="en-GB" dirty="0" err="1" smtClean="0"/>
              <a:t>favorite</a:t>
            </a:r>
            <a:r>
              <a:rPr lang="en-GB" dirty="0" smtClean="0"/>
              <a:t> hero reveals the secret to his power.. A strength enhancing quirk that has been passed down through generations of people. </a:t>
            </a:r>
            <a:r>
              <a:rPr lang="en-GB" dirty="0" err="1" smtClean="0"/>
              <a:t>izuku</a:t>
            </a:r>
            <a:r>
              <a:rPr lang="en-GB" dirty="0" smtClean="0"/>
              <a:t> is given this power. And with that he goes on a journey to become the greatest hero the world has ever seen!!!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19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0000"/>
                </a:solidFill>
              </a:rPr>
              <a:t>Fact file: </a:t>
            </a:r>
            <a:r>
              <a:rPr lang="en-GB" dirty="0" err="1" smtClean="0">
                <a:solidFill>
                  <a:srgbClr val="006C15"/>
                </a:solidFill>
              </a:rPr>
              <a:t>izuku</a:t>
            </a:r>
            <a:r>
              <a:rPr lang="en-GB" dirty="0" smtClean="0">
                <a:solidFill>
                  <a:srgbClr val="006C15"/>
                </a:solidFill>
              </a:rPr>
              <a:t> </a:t>
            </a:r>
            <a:r>
              <a:rPr lang="en-GB" dirty="0" err="1" smtClean="0">
                <a:solidFill>
                  <a:srgbClr val="006C15"/>
                </a:solidFill>
              </a:rPr>
              <a:t>midoriya</a:t>
            </a:r>
            <a:endParaRPr lang="en-GB" dirty="0">
              <a:solidFill>
                <a:srgbClr val="006C1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69" y="685800"/>
            <a:ext cx="4689475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worthy character has a power passed down from generations that smashes through the roof</a:t>
            </a:r>
          </a:p>
          <a:p>
            <a:endParaRPr lang="en-GB" dirty="0"/>
          </a:p>
          <a:p>
            <a:r>
              <a:rPr lang="en-GB" dirty="0" err="1" smtClean="0"/>
              <a:t>Kohei</a:t>
            </a:r>
            <a:r>
              <a:rPr lang="en-GB" dirty="0" smtClean="0"/>
              <a:t> </a:t>
            </a:r>
            <a:r>
              <a:rPr lang="en-GB" dirty="0" err="1" smtClean="0"/>
              <a:t>horikoshi</a:t>
            </a:r>
            <a:r>
              <a:rPr lang="en-GB" dirty="0" smtClean="0"/>
              <a:t> has sold over 50 million copies world wide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GO IZUKU!!!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0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OTHER AWESOME ANIMES KNOWN BY CHILDREN TODAY WORTH APPRECIATING. Such as….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Demon slayer, Tokyo ghoul, asterisk war, hunter x hunter, </a:t>
            </a:r>
            <a:r>
              <a:rPr lang="en-GB" dirty="0" err="1" smtClean="0"/>
              <a:t>assanation</a:t>
            </a:r>
            <a:r>
              <a:rPr lang="en-GB" dirty="0" smtClean="0"/>
              <a:t> classroom, </a:t>
            </a:r>
            <a:r>
              <a:rPr lang="en-GB" dirty="0" err="1" smtClean="0"/>
              <a:t>haikiyuuu</a:t>
            </a:r>
            <a:r>
              <a:rPr lang="en-GB" dirty="0" smtClean="0"/>
              <a:t>!!!, </a:t>
            </a:r>
            <a:r>
              <a:rPr lang="en-GB" dirty="0" err="1" smtClean="0"/>
              <a:t>kuroko’s</a:t>
            </a:r>
            <a:r>
              <a:rPr lang="en-GB" dirty="0" smtClean="0"/>
              <a:t> basketball, terror in </a:t>
            </a:r>
            <a:r>
              <a:rPr lang="en-GB" dirty="0" err="1" smtClean="0"/>
              <a:t>resinanace</a:t>
            </a:r>
            <a:r>
              <a:rPr lang="en-GB" dirty="0" smtClean="0"/>
              <a:t>, </a:t>
            </a:r>
            <a:r>
              <a:rPr lang="en-GB" dirty="0" err="1" smtClean="0"/>
              <a:t>boogiebop</a:t>
            </a:r>
            <a:r>
              <a:rPr lang="en-GB" dirty="0" smtClean="0"/>
              <a:t>, </a:t>
            </a:r>
            <a:r>
              <a:rPr lang="en-GB" dirty="0" err="1" smtClean="0"/>
              <a:t>gokudolls</a:t>
            </a:r>
            <a:r>
              <a:rPr lang="en-GB" dirty="0" smtClean="0"/>
              <a:t>, high school </a:t>
            </a:r>
            <a:r>
              <a:rPr lang="en-GB" dirty="0" err="1" smtClean="0"/>
              <a:t>dxd</a:t>
            </a:r>
            <a:r>
              <a:rPr lang="en-GB" dirty="0" smtClean="0"/>
              <a:t>. And </a:t>
            </a:r>
            <a:r>
              <a:rPr lang="en-GB" dirty="0" err="1" smtClean="0"/>
              <a:t>soooooo</a:t>
            </a:r>
            <a:r>
              <a:rPr lang="en-GB" dirty="0" smtClean="0"/>
              <a:t> many more!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50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DEMON SLAYER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rgbClr val="7030A0"/>
                </a:solidFill>
              </a:rPr>
              <a:t>TOKYO GHOUL.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8530"/>
            <a:ext cx="5087938" cy="28619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42" y="2063750"/>
            <a:ext cx="4410466" cy="3311525"/>
          </a:xfrm>
        </p:spPr>
      </p:pic>
    </p:spTree>
    <p:extLst>
      <p:ext uri="{BB962C8B-B14F-4D97-AF65-F5344CB8AC3E}">
        <p14:creationId xmlns:p14="http://schemas.microsoft.com/office/powerpoint/2010/main" val="3255327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65F4"/>
                </a:solidFill>
              </a:rPr>
              <a:t>Asterisk war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GB" dirty="0" smtClean="0">
                <a:solidFill>
                  <a:srgbClr val="FF65F4"/>
                </a:solidFill>
              </a:rPr>
              <a:t>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hunter x hunter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69" y="2519362"/>
            <a:ext cx="4267200" cy="2400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37" y="2063750"/>
            <a:ext cx="2205475" cy="3311525"/>
          </a:xfrm>
        </p:spPr>
      </p:pic>
    </p:spTree>
    <p:extLst>
      <p:ext uri="{BB962C8B-B14F-4D97-AF65-F5344CB8AC3E}">
        <p14:creationId xmlns:p14="http://schemas.microsoft.com/office/powerpoint/2010/main" val="3757847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Assassination classroom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C000"/>
                </a:solidFill>
              </a:rPr>
              <a:t>haikyu</a:t>
            </a:r>
            <a:r>
              <a:rPr lang="en-GB" dirty="0" smtClean="0">
                <a:solidFill>
                  <a:srgbClr val="FFC000"/>
                </a:solidFill>
              </a:rPr>
              <a:t>!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51" y="2063750"/>
            <a:ext cx="2552235" cy="33115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62" y="2447925"/>
            <a:ext cx="1800225" cy="2543175"/>
          </a:xfrm>
        </p:spPr>
      </p:pic>
    </p:spTree>
    <p:extLst>
      <p:ext uri="{BB962C8B-B14F-4D97-AF65-F5344CB8AC3E}">
        <p14:creationId xmlns:p14="http://schemas.microsoft.com/office/powerpoint/2010/main" val="69264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Kuroko’s basketball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terror in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resinance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9532"/>
            <a:ext cx="5087938" cy="31799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1" y="2063750"/>
            <a:ext cx="3393628" cy="3311525"/>
          </a:xfrm>
        </p:spPr>
      </p:pic>
    </p:spTree>
    <p:extLst>
      <p:ext uri="{BB962C8B-B14F-4D97-AF65-F5344CB8AC3E}">
        <p14:creationId xmlns:p14="http://schemas.microsoft.com/office/powerpoint/2010/main" val="1634175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794"/>
            <a:ext cx="10396882" cy="1151965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Introduction to anime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Anime has influenced, amazed and excited the world for decades and in this slide we’ll look through the classics to the ones that kids talk about today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 lets get into it…</a:t>
            </a:r>
          </a:p>
        </p:txBody>
      </p:sp>
    </p:spTree>
    <p:extLst>
      <p:ext uri="{BB962C8B-B14F-4D97-AF65-F5344CB8AC3E}">
        <p14:creationId xmlns:p14="http://schemas.microsoft.com/office/powerpoint/2010/main" val="35246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Now you’re an anime genius!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 suggest watching all the </a:t>
            </a:r>
            <a:r>
              <a:rPr lang="en-GB" dirty="0" err="1" smtClean="0"/>
              <a:t>tv</a:t>
            </a:r>
            <a:r>
              <a:rPr lang="en-GB" dirty="0" smtClean="0"/>
              <a:t> shows shown in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lastly……………………..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00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Detroit…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smaaaaash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(my hero academia reference)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125" y="486662"/>
            <a:ext cx="4126860" cy="20232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This is one of the oldest </a:t>
            </a:r>
            <a:r>
              <a:rPr lang="en-GB" dirty="0" err="1" smtClean="0">
                <a:solidFill>
                  <a:srgbClr val="00B0F0"/>
                </a:solidFill>
              </a:rPr>
              <a:t>animes</a:t>
            </a:r>
            <a:r>
              <a:rPr lang="en-GB" dirty="0" smtClean="0">
                <a:solidFill>
                  <a:srgbClr val="00B0F0"/>
                </a:solidFill>
              </a:rPr>
              <a:t> in the book </a:t>
            </a:r>
            <a:r>
              <a:rPr lang="en-GB" dirty="0" smtClean="0">
                <a:solidFill>
                  <a:srgbClr val="00B0F0"/>
                </a:solidFill>
              </a:rPr>
              <a:t>and </a:t>
            </a:r>
            <a:r>
              <a:rPr lang="en-GB" dirty="0" smtClean="0">
                <a:solidFill>
                  <a:srgbClr val="00B0F0"/>
                </a:solidFill>
              </a:rPr>
              <a:t>maybe the best ever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chemeClr val="accent6"/>
                </a:solidFill>
              </a:rPr>
              <a:t>The </a:t>
            </a:r>
            <a:r>
              <a:rPr lang="en-GB" dirty="0" err="1" smtClean="0">
                <a:solidFill>
                  <a:schemeClr val="accent6"/>
                </a:solidFill>
              </a:rPr>
              <a:t>animatrix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6" y="685800"/>
            <a:ext cx="3198221" cy="46894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if this classic never came out </a:t>
            </a:r>
          </a:p>
          <a:p>
            <a:endParaRPr lang="en-GB" dirty="0"/>
          </a:p>
          <a:p>
            <a:r>
              <a:rPr lang="en-GB" dirty="0" smtClean="0"/>
              <a:t>The anime world would have never existed.</a:t>
            </a:r>
          </a:p>
          <a:p>
            <a:r>
              <a:rPr lang="en-GB" dirty="0" smtClean="0"/>
              <a:t>(this is a unique take on the hit movie ‘the matrix’)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04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you can see it’s pretty obvious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animatrix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32" y="2862263"/>
            <a:ext cx="1713874" cy="25130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</a:t>
            </a:r>
            <a:r>
              <a:rPr lang="en-GB" dirty="0" smtClean="0"/>
              <a:t>atrix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55" y="2862263"/>
            <a:ext cx="1818627" cy="2513012"/>
          </a:xfrm>
        </p:spPr>
      </p:pic>
    </p:spTree>
    <p:extLst>
      <p:ext uri="{BB962C8B-B14F-4D97-AF65-F5344CB8AC3E}">
        <p14:creationId xmlns:p14="http://schemas.microsoft.com/office/powerpoint/2010/main" val="345114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accent6"/>
                </a:solidFill>
              </a:rPr>
              <a:t>Meanwhile…</a:t>
            </a:r>
            <a:endParaRPr lang="en-GB" sz="5400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48" y="685800"/>
            <a:ext cx="3126316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 the same time the </a:t>
            </a:r>
            <a:r>
              <a:rPr lang="en-GB" dirty="0" err="1" smtClean="0"/>
              <a:t>animatrix</a:t>
            </a:r>
            <a:r>
              <a:rPr lang="en-GB" dirty="0" smtClean="0"/>
              <a:t> was released,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tezuka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productions </a:t>
            </a:r>
            <a:r>
              <a:rPr lang="en-GB" dirty="0" smtClean="0"/>
              <a:t>were working on their very own hit </a:t>
            </a:r>
            <a:r>
              <a:rPr lang="en-GB" dirty="0" err="1" smtClean="0"/>
              <a:t>tv</a:t>
            </a:r>
            <a:r>
              <a:rPr lang="en-GB" dirty="0" smtClean="0"/>
              <a:t> series… 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4400" dirty="0" smtClean="0">
                <a:solidFill>
                  <a:srgbClr val="0070C0"/>
                </a:solidFill>
              </a:rPr>
              <a:t>Astro boy</a:t>
            </a:r>
            <a:endParaRPr lang="en-GB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Astro boy isn’t exactly well known but it is remembered as the series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that made anime famous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48" y="685800"/>
            <a:ext cx="3126316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It was later remade in 2009 for Netflix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Listen to the theme tune here!!!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www.youtube.com/watch?v=8oiPVxT7Bgg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(you’ll have to copy and paste sorry) 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303997" y="3122025"/>
            <a:ext cx="359443" cy="692329"/>
          </a:xfrm>
          <a:prstGeom prst="downArrow">
            <a:avLst>
              <a:gd name="adj1" fmla="val 284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Dragon ball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Fast forward a couple years…</a:t>
            </a:r>
          </a:p>
          <a:p>
            <a:r>
              <a:rPr lang="en-GB" dirty="0" smtClean="0"/>
              <a:t>This has been voted the most well-known anime on the planet, and it’s definitely true.</a:t>
            </a:r>
          </a:p>
          <a:p>
            <a:r>
              <a:rPr lang="en-GB" dirty="0" smtClean="0"/>
              <a:t>This manga/anime follows the story of a young hero named </a:t>
            </a:r>
            <a:r>
              <a:rPr lang="en-GB" dirty="0" err="1" smtClean="0"/>
              <a:t>goku</a:t>
            </a:r>
            <a:r>
              <a:rPr lang="en-GB" dirty="0" smtClean="0"/>
              <a:t> and his friends </a:t>
            </a:r>
            <a:r>
              <a:rPr lang="en-GB" dirty="0" err="1" smtClean="0"/>
              <a:t>vegeta</a:t>
            </a:r>
            <a:r>
              <a:rPr lang="en-GB" dirty="0" smtClean="0"/>
              <a:t> and piccolo</a:t>
            </a:r>
          </a:p>
          <a:p>
            <a:r>
              <a:rPr lang="en-GB" dirty="0" smtClean="0"/>
              <a:t>He later meets more friend, gains power that others don’t have and finally brings justice to the man who enslaved and burnt his entire planet to the ground. </a:t>
            </a:r>
            <a:r>
              <a:rPr lang="en-GB" dirty="0" err="1" smtClean="0">
                <a:solidFill>
                  <a:srgbClr val="FF0000"/>
                </a:solidFill>
              </a:rPr>
              <a:t>Goku</a:t>
            </a:r>
            <a:r>
              <a:rPr lang="en-GB" dirty="0" smtClean="0">
                <a:solidFill>
                  <a:srgbClr val="FF0000"/>
                </a:solidFill>
              </a:rPr>
              <a:t> for the win!!!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1" y="4592043"/>
            <a:ext cx="1443288" cy="15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 the ‘well-known awards’ is the hit series </a:t>
            </a:r>
            <a:r>
              <a:rPr lang="en-GB" dirty="0" smtClean="0">
                <a:solidFill>
                  <a:srgbClr val="FFC000"/>
                </a:solidFill>
              </a:rPr>
              <a:t>Naruto!!!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767755"/>
            <a:ext cx="6034087" cy="45255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This is a story of two villages on a journey.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This was made by Masashi </a:t>
            </a:r>
            <a:r>
              <a:rPr lang="en-GB" b="1" dirty="0" err="1" smtClean="0">
                <a:solidFill>
                  <a:srgbClr val="FFC000"/>
                </a:solidFill>
              </a:rPr>
              <a:t>Kishimoto</a:t>
            </a:r>
            <a:r>
              <a:rPr lang="en-GB" b="1" dirty="0" smtClean="0">
                <a:solidFill>
                  <a:srgbClr val="FFC000"/>
                </a:solidFill>
              </a:rPr>
              <a:t> the incredible manga artist.</a:t>
            </a:r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This special character loves his ramen- </a:t>
            </a:r>
            <a:r>
              <a:rPr lang="en-GB" dirty="0" err="1" smtClean="0">
                <a:solidFill>
                  <a:schemeClr val="accent2"/>
                </a:solidFill>
              </a:rPr>
              <a:t>zoe</a:t>
            </a:r>
            <a:r>
              <a:rPr lang="en-GB" dirty="0" smtClean="0">
                <a:solidFill>
                  <a:schemeClr val="accent2"/>
                </a:solidFill>
              </a:rPr>
              <a:t> prime.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2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B0F0"/>
                </a:solidFill>
              </a:rPr>
              <a:t>Goku</a:t>
            </a:r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fact file: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39" y="685800"/>
            <a:ext cx="4324535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This character features in the anime dragon ball with over 240 million copies sold worldwide </a:t>
            </a:r>
          </a:p>
          <a:p>
            <a:endParaRPr lang="en-GB" dirty="0"/>
          </a:p>
          <a:p>
            <a:r>
              <a:rPr lang="en-GB" dirty="0" smtClean="0"/>
              <a:t>wow!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01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154</TotalTime>
  <Words>585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Impact</vt:lpstr>
      <vt:lpstr>Main Event</vt:lpstr>
      <vt:lpstr>THE WORLD OF ANIME</vt:lpstr>
      <vt:lpstr>Introduction to anime</vt:lpstr>
      <vt:lpstr>This is one of the oldest animes in the book and maybe the best ever The animatrix</vt:lpstr>
      <vt:lpstr>As you can see it’s pretty obvious</vt:lpstr>
      <vt:lpstr>Meanwhile…</vt:lpstr>
      <vt:lpstr>Astro boy isn’t exactly well known but it is remembered as the series that made anime famous </vt:lpstr>
      <vt:lpstr>Dragon ball </vt:lpstr>
      <vt:lpstr>2nd in the ‘well-known awards’ is the hit series Naruto!!!</vt:lpstr>
      <vt:lpstr>Goku fact file:</vt:lpstr>
      <vt:lpstr>Naruto: Fact file </vt:lpstr>
      <vt:lpstr>NEXT DRUM ROLL PLEASE</vt:lpstr>
      <vt:lpstr>MY HERO ACADEMIA</vt:lpstr>
      <vt:lpstr>All might</vt:lpstr>
      <vt:lpstr>Fact file: izuku midoriya</vt:lpstr>
      <vt:lpstr>THERE ARE OTHER AWESOME ANIMES KNOWN BY CHILDREN TODAY WORTH APPRECIATING. Such as….</vt:lpstr>
      <vt:lpstr>DEMON SLAYER AND TOKYO GHOUL.</vt:lpstr>
      <vt:lpstr>Asterisk war and hunter x hunter</vt:lpstr>
      <vt:lpstr>Assassination classroom and haikyu!</vt:lpstr>
      <vt:lpstr>Kuroko’s basketball and terror in resinance</vt:lpstr>
      <vt:lpstr>Now you’re an anime genius!</vt:lpstr>
      <vt:lpstr>And lastly……………………..</vt:lpstr>
      <vt:lpstr>Detroit… smaaaaash!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its influence</dc:title>
  <dc:creator>Rockmount Pupil</dc:creator>
  <cp:lastModifiedBy>Rockmount Pupil</cp:lastModifiedBy>
  <cp:revision>18</cp:revision>
  <dcterms:created xsi:type="dcterms:W3CDTF">2021-09-07T13:39:38Z</dcterms:created>
  <dcterms:modified xsi:type="dcterms:W3CDTF">2021-11-09T15:06:23Z</dcterms:modified>
</cp:coreProperties>
</file>